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2" r:id="rId4"/>
    <p:sldId id="278" r:id="rId5"/>
    <p:sldId id="277" r:id="rId6"/>
    <p:sldId id="267" r:id="rId7"/>
    <p:sldId id="269" r:id="rId8"/>
    <p:sldId id="261" r:id="rId9"/>
    <p:sldId id="263" r:id="rId10"/>
    <p:sldId id="274" r:id="rId11"/>
    <p:sldId id="265" r:id="rId12"/>
    <p:sldId id="276" r:id="rId13"/>
    <p:sldId id="271" r:id="rId14"/>
    <p:sldId id="279" r:id="rId15"/>
    <p:sldId id="28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120" autoAdjust="0"/>
    <p:restoredTop sz="82863" autoAdjust="0"/>
  </p:normalViewPr>
  <p:slideViewPr>
    <p:cSldViewPr>
      <p:cViewPr varScale="1">
        <p:scale>
          <a:sx n="161" d="100"/>
          <a:sy n="161" d="100"/>
        </p:scale>
        <p:origin x="-6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02"/>
    </p:cViewPr>
  </p:sorterViewPr>
  <p:notesViewPr>
    <p:cSldViewPr snapToGrid="0" snapToObjects="1">
      <p:cViewPr varScale="1">
        <p:scale>
          <a:sx n="92" d="100"/>
          <a:sy n="92" d="100"/>
        </p:scale>
        <p:origin x="-28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AE70-AD92-9540-93B2-D0F0B547374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B8F4-8FF0-B14F-9320-404D99C91F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460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Je ne suis toujours pas convaincu de</a:t>
            </a:r>
            <a:r>
              <a:rPr lang="fr-FR" baseline="0" smtClean="0"/>
              <a:t> la pertinence d’avoir abandonné Atelier BrandForce® Eretic. Cette appellation en plus d’être notre propriété, exprime dans quel but nous travaillons alors que atelier de génération d’idées ma paraît bien faible et très générique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B8F4-8FF0-B14F-9320-404D99C91F9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B8F4-8FF0-B14F-9320-404D99C91F9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B8F4-8FF0-B14F-9320-404D99C91F9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B8F4-8FF0-B14F-9320-404D99C91F9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B8F4-8FF0-B14F-9320-404D99C91F9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Être plus précis quand</a:t>
            </a:r>
            <a:r>
              <a:rPr lang="fr-FR" baseline="0" dirty="0" smtClean="0">
                <a:solidFill>
                  <a:srgbClr val="FF0000"/>
                </a:solidFill>
              </a:rPr>
              <a:t> on parle  de positionnement : de quoi ? Produit, service, marque, concept ?</a:t>
            </a:r>
          </a:p>
          <a:p>
            <a:endParaRPr lang="fr-FR" baseline="0" dirty="0" smtClean="0">
              <a:solidFill>
                <a:srgbClr val="FF0000"/>
              </a:solidFill>
            </a:endParaRPr>
          </a:p>
          <a:p>
            <a:r>
              <a:rPr lang="fr-FR" baseline="0" dirty="0" smtClean="0">
                <a:solidFill>
                  <a:srgbClr val="FF0000"/>
                </a:solidFill>
              </a:rPr>
              <a:t>Lee doit nous trouver une idée de présentation créative (comme ce qu’il nous à montrer pour le tableau de </a:t>
            </a:r>
            <a:r>
              <a:rPr lang="fr-FR" baseline="0" dirty="0" err="1" smtClean="0">
                <a:solidFill>
                  <a:srgbClr val="FF0000"/>
                </a:solidFill>
              </a:rPr>
              <a:t>fumagri</a:t>
            </a:r>
            <a:r>
              <a:rPr lang="fr-FR" baseline="0" dirty="0" smtClean="0">
                <a:solidFill>
                  <a:srgbClr val="FF0000"/>
                </a:solidFill>
              </a:rPr>
              <a:t>) car la liste c’est « chiant » et j’ajouterai la variable « secteur d’activité » ou au moins BtoC </a:t>
            </a:r>
            <a:r>
              <a:rPr lang="fr-FR" baseline="0" dirty="0" err="1" smtClean="0">
                <a:solidFill>
                  <a:srgbClr val="FF0000"/>
                </a:solidFill>
              </a:rPr>
              <a:t>BtoB</a:t>
            </a:r>
            <a:r>
              <a:rPr lang="fr-FR" baseline="0" dirty="0" smtClean="0">
                <a:solidFill>
                  <a:srgbClr val="FF0000"/>
                </a:solidFill>
              </a:rPr>
              <a:t> car par exemple </a:t>
            </a:r>
            <a:r>
              <a:rPr lang="fr-FR" baseline="0" dirty="0" err="1" smtClean="0">
                <a:solidFill>
                  <a:srgbClr val="FF0000"/>
                </a:solidFill>
              </a:rPr>
              <a:t>lcb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food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safety</a:t>
            </a:r>
            <a:r>
              <a:rPr lang="fr-FR" baseline="0" dirty="0" smtClean="0">
                <a:solidFill>
                  <a:srgbClr val="FF0000"/>
                </a:solidFill>
              </a:rPr>
              <a:t> ça ne parle à personne, Anti+, </a:t>
            </a:r>
            <a:r>
              <a:rPr lang="fr-FR" baseline="0" dirty="0" err="1" smtClean="0">
                <a:solidFill>
                  <a:srgbClr val="FF0000"/>
                </a:solidFill>
              </a:rPr>
              <a:t>Elbisco</a:t>
            </a:r>
            <a:r>
              <a:rPr lang="fr-FR" baseline="0" dirty="0" smtClean="0">
                <a:solidFill>
                  <a:srgbClr val="FF0000"/>
                </a:solidFill>
              </a:rPr>
              <a:t> idem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B8F4-8FF0-B14F-9320-404D99C91F9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327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n’insiste pas suffisamment (ou alors ça vient trop tardivement dans la </a:t>
            </a:r>
            <a:r>
              <a:rPr lang="fr-FR" dirty="0" err="1" smtClean="0"/>
              <a:t>prez</a:t>
            </a:r>
            <a:r>
              <a:rPr lang="fr-FR" dirty="0" smtClean="0"/>
              <a:t>), sur 1 des forces des Ateliers </a:t>
            </a:r>
            <a:r>
              <a:rPr lang="fr-FR" dirty="0" err="1" smtClean="0"/>
              <a:t>Eretic</a:t>
            </a:r>
            <a:r>
              <a:rPr lang="fr-FR" dirty="0" smtClean="0"/>
              <a:t> : ils sont consumer-</a:t>
            </a:r>
            <a:r>
              <a:rPr lang="fr-FR" dirty="0" err="1" smtClean="0"/>
              <a:t>oriented</a:t>
            </a:r>
            <a:r>
              <a:rPr lang="fr-FR" dirty="0" smtClean="0"/>
              <a:t>. Par les nombreux exercices, nous les forçons à se mettre dans la peau du client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B8F4-8FF0-B14F-9320-404D99C91F9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937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A8BB-F700-45F8-BD38-1A4581B47C66}" type="datetimeFigureOut">
              <a:rPr lang="fr-FR" smtClean="0"/>
              <a:pPr/>
              <a:t>2/12/13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D9CB-926A-4CF1-8CE4-18722D82D57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etic.fr" TargetMode="External"/><Relationship Id="rId4" Type="http://schemas.openxmlformats.org/officeDocument/2006/relationships/hyperlink" Target="http://www.facebook.com/EreticBrandConsultingDesig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TELIERS ERETIC-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9,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ELIERS ERETIC-GB-10,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TELIERS ERETIC-GB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76200" y="3200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Niki </a:t>
            </a:r>
            <a:r>
              <a:rPr lang="fr-FR" sz="2000" dirty="0" err="1" smtClean="0"/>
              <a:t>Drakou</a:t>
            </a:r>
            <a:r>
              <a:rPr lang="fr-FR" sz="2000" smtClean="0"/>
              <a:t>  </a:t>
            </a:r>
            <a:r>
              <a:rPr lang="fr-FR" sz="2000" dirty="0" smtClean="0"/>
              <a:t>+30 6932 451 361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57912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hlinkClick r:id="rId3"/>
              </a:rPr>
              <a:t>www.eretic.fr</a:t>
            </a:r>
            <a:r>
              <a:rPr lang="fr-FR" sz="1400" dirty="0" smtClean="0"/>
              <a:t> -  </a:t>
            </a:r>
            <a:r>
              <a:rPr lang="fr-FR" sz="1400" dirty="0" err="1" smtClean="0">
                <a:hlinkClick r:id="rId4"/>
              </a:rPr>
              <a:t>www.facebook.com/EreticBrandConsultingDesign</a:t>
            </a:r>
            <a:endParaRPr lang="fr-FR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ELIERS ERETIC-GB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ELIERS ERETIC-GB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125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ELIERS ERETIC-GB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7b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TELIERS ERETIC-GB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ELIERS ERETIC-GB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192</Words>
  <Application>Microsoft Macintosh PowerPoint</Application>
  <PresentationFormat>Présentation à l'écran (4:3)</PresentationFormat>
  <Paragraphs>14</Paragraphs>
  <Slides>15</Slides>
  <Notes>7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ERETIC DE GENERATION D'IDEES Think out the box</dc:title>
  <dc:creator>Brigitte</dc:creator>
  <cp:lastModifiedBy>Lee Gilbert</cp:lastModifiedBy>
  <cp:revision>105</cp:revision>
  <dcterms:created xsi:type="dcterms:W3CDTF">2013-12-02T22:11:24Z</dcterms:created>
  <dcterms:modified xsi:type="dcterms:W3CDTF">2013-12-02T22:11:51Z</dcterms:modified>
</cp:coreProperties>
</file>